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87" r:id="rId22"/>
    <p:sldId id="488" r:id="rId23"/>
    <p:sldId id="489" r:id="rId24"/>
    <p:sldId id="490" r:id="rId25"/>
    <p:sldId id="491" r:id="rId26"/>
    <p:sldId id="377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87"/>
            <p14:sldId id="488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  <a:blipFill>
                <a:blip r:embed="rId2"/>
                <a:stretch>
                  <a:fillRect l="-1275" t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+mj-lt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𝑈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𝐿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Laplacian: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𝐿</m:t>
                        </m:r>
                        <m:r>
                          <a:rPr lang="en-US" b="0" i="1" smtClean="0">
                            <a:latin typeface="+mj-lt"/>
                          </a:rPr>
                          <m:t>=</m:t>
                        </m:r>
                        <m:r>
                          <a:rPr lang="en-US" b="0" i="1" smtClean="0">
                            <a:latin typeface="+mj-lt"/>
                          </a:rPr>
                          <m:t>𝐼</m:t>
                        </m:r>
                        <m:r>
                          <a:rPr lang="en-US" b="0" i="1" smtClean="0">
                            <a:latin typeface="+mj-lt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∗</m:t>
                    </m:r>
                    <m:r>
                      <a:rPr lang="en-US" b="0" i="1" smtClean="0">
                        <a:latin typeface="+mj-lt"/>
                      </a:rPr>
                      <m:t>𝐴</m:t>
                    </m:r>
                    <m:r>
                      <a:rPr lang="en-US" i="1">
                        <a:latin typeface="+mj-lt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 </m:t>
                    </m:r>
                    <m:r>
                      <a:rPr lang="en-US" b="0" i="1" smtClean="0">
                        <a:latin typeface="+mj-lt"/>
                      </a:rPr>
                      <m:t>=</m:t>
                    </m:r>
                    <m:r>
                      <a:rPr lang="en-US" b="0" i="1" smtClean="0">
                        <a:latin typeface="+mj-lt"/>
                      </a:rPr>
                      <m:t>𝑈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+mj-lt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8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However, computing this does not scale: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Eigen-decomposition of L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with the Chebyshev polynomials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blipFill>
                <a:blip r:embed="rId3"/>
                <a:stretch>
                  <a:fillRect l="-532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1378</Words>
  <Application>Microsoft Office PowerPoint</Application>
  <PresentationFormat>Widescreen</PresentationFormat>
  <Paragraphs>192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103</cp:revision>
  <dcterms:created xsi:type="dcterms:W3CDTF">2020-12-01T00:00:06Z</dcterms:created>
  <dcterms:modified xsi:type="dcterms:W3CDTF">2020-12-08T11:53:05Z</dcterms:modified>
</cp:coreProperties>
</file>